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1" r:id="rId4"/>
    <p:sldId id="268" r:id="rId5"/>
    <p:sldId id="266" r:id="rId6"/>
    <p:sldId id="269" r:id="rId7"/>
    <p:sldId id="271" r:id="rId8"/>
    <p:sldId id="270" r:id="rId9"/>
    <p:sldId id="273" r:id="rId10"/>
    <p:sldId id="259" r:id="rId11"/>
  </p:sldIdLst>
  <p:sldSz cx="12192000" cy="6858000"/>
  <p:notesSz cx="6858000" cy="9144000"/>
  <p:defaultTextStyle>
    <a:defPPr>
      <a:defRPr lang="en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99"/>
    <a:srgbClr val="000000"/>
    <a:srgbClr val="4B4B4B"/>
    <a:srgbClr val="7E69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Estilo Médio 3 - Ênfase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>
      <p:cViewPr varScale="1">
        <p:scale>
          <a:sx n="81" d="100"/>
          <a:sy n="81" d="100"/>
        </p:scale>
        <p:origin x="23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7C0FDB-9A12-4F77-8C13-6DA2D4232642}" type="datetimeFigureOut">
              <a:rPr lang="pt-BR" smtClean="0"/>
              <a:t>13/07/2023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389E4E-1947-4E6F-A03D-AEA649D6256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8822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, company name&#10;&#10;Description automatically generated">
            <a:extLst>
              <a:ext uri="{FF2B5EF4-FFF2-40B4-BE49-F238E27FC236}">
                <a16:creationId xmlns:a16="http://schemas.microsoft.com/office/drawing/2014/main" id="{1ADEFAE8-28BF-28DF-03AA-C133C8950B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969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91290-B24E-7DDA-D043-608363172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454E18-94E8-A25E-DCA0-DE6088E16F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691C04-00BF-C021-0C8D-C89946C6F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4199-0149-DF48-8411-67E7EA939E61}" type="datetimeFigureOut">
              <a:rPr lang="en-BR" smtClean="0"/>
              <a:t>07/13/2023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1B72D-D2CE-61F2-8B61-80A328366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B23246-6D20-3DB7-228E-E798F5B95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5529C-694A-1345-A137-08200EE79D38}" type="slidenum">
              <a:rPr lang="en-BR" smtClean="0"/>
              <a:t>‹nº›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704794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F4BB42-B4C2-4EB5-CF3C-6AA17CA184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48D9BE-4A48-7389-AE05-CD8F2C57AE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6C1FB6-6547-D2C8-6A96-DA8F2B9C1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4199-0149-DF48-8411-67E7EA939E61}" type="datetimeFigureOut">
              <a:rPr lang="en-BR" smtClean="0"/>
              <a:t>07/13/2023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FEA44-ADA6-71AA-5C56-E3EF25F1F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C4971-43E1-A399-D8C3-01EC550FC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5529C-694A-1345-A137-08200EE79D38}" type="slidenum">
              <a:rPr lang="en-BR" smtClean="0"/>
              <a:t>‹nº›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220096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, businesscard&#10;&#10;Description automatically generated">
            <a:extLst>
              <a:ext uri="{FF2B5EF4-FFF2-40B4-BE49-F238E27FC236}">
                <a16:creationId xmlns:a16="http://schemas.microsoft.com/office/drawing/2014/main" id="{4AF1D595-FFC6-F9E7-139E-395DB7120AA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722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Text, funnel chart&#10;&#10;Description automatically generated">
            <a:extLst>
              <a:ext uri="{FF2B5EF4-FFF2-40B4-BE49-F238E27FC236}">
                <a16:creationId xmlns:a16="http://schemas.microsoft.com/office/drawing/2014/main" id="{0E447195-7E2C-7EA4-A1B1-6CF3283335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958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58522B97-70E0-7C26-6FAB-441359168D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958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87CEA-8AE8-6355-CE16-BC415AF8F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EFB755-06D2-4F44-D3B1-0EC963B811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7988E7-A3A7-FF06-FE4F-C308C3F59B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840A89-0BBE-2F36-11B9-499C4EE463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296E43-4201-CDD9-D14A-74EFFBCE46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4691D6-89E0-B032-3A7A-4E65B06DA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4199-0149-DF48-8411-67E7EA939E61}" type="datetimeFigureOut">
              <a:rPr lang="en-BR" smtClean="0"/>
              <a:t>07/13/2023</a:t>
            </a:fld>
            <a:endParaRPr lang="en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BB0DD2-3903-8323-C8EA-B7CEA3969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B1B685-9C5B-1BED-B7C8-491ABC392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5529C-694A-1345-A137-08200EE79D38}" type="slidenum">
              <a:rPr lang="en-BR" smtClean="0"/>
              <a:t>‹nº›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010515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BCC74-B84F-BA61-C094-8BFF108C8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AEFBCF-E245-1DEB-E01C-76F4B5BDC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4199-0149-DF48-8411-67E7EA939E61}" type="datetimeFigureOut">
              <a:rPr lang="en-BR" smtClean="0"/>
              <a:t>07/13/2023</a:t>
            </a:fld>
            <a:endParaRPr lang="en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27393D-DA7D-30BA-D002-632D4BCF7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75D1CE-71D9-36D4-A397-F99368F06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5529C-694A-1345-A137-08200EE79D38}" type="slidenum">
              <a:rPr lang="en-BR" smtClean="0"/>
              <a:t>‹nº›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673905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42F645-35CC-AC9F-349E-D332AB083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4199-0149-DF48-8411-67E7EA939E61}" type="datetimeFigureOut">
              <a:rPr lang="en-BR" smtClean="0"/>
              <a:t>07/13/2023</a:t>
            </a:fld>
            <a:endParaRPr lang="en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1A3449-AF7E-6BFB-7E8E-D09693D4E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4324B-0008-46D6-3B97-8C35732B1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5529C-694A-1345-A137-08200EE79D38}" type="slidenum">
              <a:rPr lang="en-BR" smtClean="0"/>
              <a:t>‹nº›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258351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A47B-5691-788F-4F2E-BC69D475C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13417D-6B52-0D96-1602-CFC90FC47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846C47-AA94-F1A6-E0E9-EE0EF4E18F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EC0178-3FE1-7F43-3396-F59A0AF06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4199-0149-DF48-8411-67E7EA939E61}" type="datetimeFigureOut">
              <a:rPr lang="en-BR" smtClean="0"/>
              <a:t>07/13/2023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9C152-13B4-9D41-4690-A2C40C4D1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DB994-C2AC-133A-D9BB-F6F424DF4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5529C-694A-1345-A137-08200EE79D38}" type="slidenum">
              <a:rPr lang="en-BR" smtClean="0"/>
              <a:t>‹nº›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870710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4E6EB-66F3-9190-E7E8-F7D0053B5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FF9D40-A6C4-AA89-3E91-CB3792E8BA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B040F6-6AE9-216E-1DB9-5006AED46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03A67-7E83-09D3-14BC-6125C342E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D4199-0149-DF48-8411-67E7EA939E61}" type="datetimeFigureOut">
              <a:rPr lang="en-BR" smtClean="0"/>
              <a:t>07/13/2023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546CB-A066-1CAF-302B-07E6CF360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794239-0A1E-E38A-D53D-241B2F5D8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5529C-694A-1345-A137-08200EE79D38}" type="slidenum">
              <a:rPr lang="en-BR" smtClean="0"/>
              <a:t>‹nº›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099920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F5A819-B55B-DB36-3C09-DF5291B14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9B8486-2050-F178-6DDD-39A28A8029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4A525-50F6-BCE5-E30D-4F56389F80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D4199-0149-DF48-8411-67E7EA939E61}" type="datetimeFigureOut">
              <a:rPr lang="en-BR" smtClean="0"/>
              <a:t>07/13/2023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A35E1C-1043-D65A-0058-8A7572D36E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687DE-C4EF-34B2-D41B-D93D47FF59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5529C-694A-1345-A137-08200EE79D38}" type="slidenum">
              <a:rPr lang="en-BR" smtClean="0"/>
              <a:t>‹nº›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459117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8827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2FD336-E97F-E4B5-D54B-35C9F23AA08F}"/>
              </a:ext>
            </a:extLst>
          </p:cNvPr>
          <p:cNvSpPr txBox="1"/>
          <p:nvPr/>
        </p:nvSpPr>
        <p:spPr>
          <a:xfrm>
            <a:off x="437321" y="3013501"/>
            <a:ext cx="6838121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BR" sz="4800" b="1" dirty="0">
                <a:solidFill>
                  <a:srgbClr val="7E69E0"/>
                </a:solidFill>
                <a:latin typeface="Noto Sans Cond SemBd" panose="020B0502040504020204" pitchFamily="34" charset="0"/>
                <a:ea typeface="Noto Sans Cond SemBd" panose="020B0502040504020204" pitchFamily="34" charset="0"/>
                <a:cs typeface="Noto Sans Cond SemBd" panose="020B0502040504020204" pitchFamily="34" charset="0"/>
              </a:rPr>
              <a:t>Obrigad</a:t>
            </a:r>
            <a:r>
              <a:rPr lang="pt-BR" sz="4800" b="1" dirty="0">
                <a:solidFill>
                  <a:srgbClr val="7E69E0"/>
                </a:solidFill>
                <a:latin typeface="Noto Sans Cond SemBd" panose="020B0502040504020204" pitchFamily="34" charset="0"/>
                <a:ea typeface="Noto Sans Cond SemBd" panose="020B0502040504020204" pitchFamily="34" charset="0"/>
                <a:cs typeface="Noto Sans Cond SemBd" panose="020B0502040504020204" pitchFamily="34" charset="0"/>
              </a:rPr>
              <a:t>a</a:t>
            </a:r>
            <a:r>
              <a:rPr lang="en-BR" sz="4800" b="1" dirty="0">
                <a:solidFill>
                  <a:srgbClr val="7E69E0"/>
                </a:solidFill>
                <a:latin typeface="Noto Sans Cond SemBd" panose="020B0502040504020204" pitchFamily="34" charset="0"/>
                <a:ea typeface="Noto Sans Cond SemBd" panose="020B0502040504020204" pitchFamily="34" charset="0"/>
                <a:cs typeface="Noto Sans Cond SemBd" panose="020B0502040504020204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679802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61344C-D604-FD1E-A406-46C183CDDBFC}"/>
              </a:ext>
            </a:extLst>
          </p:cNvPr>
          <p:cNvSpPr txBox="1"/>
          <p:nvPr/>
        </p:nvSpPr>
        <p:spPr>
          <a:xfrm>
            <a:off x="423406" y="1522765"/>
            <a:ext cx="6838121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sz="2400" b="1" dirty="0">
                <a:solidFill>
                  <a:srgbClr val="7E69E0"/>
                </a:solidFill>
                <a:latin typeface="Noto Sans Cond SemBd" panose="020B0502040504020204" pitchFamily="34" charset="0"/>
                <a:ea typeface="Noto Sans Cond SemBd" panose="020B0502040504020204" pitchFamily="34" charset="0"/>
                <a:cs typeface="Noto Sans Cond SemBd" panose="020B0502040504020204" pitchFamily="34" charset="0"/>
              </a:rPr>
              <a:t>Título da Análise</a:t>
            </a:r>
          </a:p>
          <a:p>
            <a:endParaRPr lang="pt-BR" sz="2400" b="1" dirty="0">
              <a:solidFill>
                <a:srgbClr val="7E69E0"/>
              </a:solidFill>
              <a:latin typeface="Noto Sans Cond SemBd" panose="020B0502040504020204" pitchFamily="34" charset="0"/>
              <a:ea typeface="Noto Sans Cond SemBd" panose="020B0502040504020204" pitchFamily="34" charset="0"/>
              <a:cs typeface="Noto Sans Cond SemBd" panose="020B0502040504020204" pitchFamily="34" charset="0"/>
            </a:endParaRPr>
          </a:p>
          <a:p>
            <a:pPr rtl="0"/>
            <a:r>
              <a:rPr lang="pt-BR" sz="1600" b="1" dirty="0">
                <a:solidFill>
                  <a:srgbClr val="7E69E0"/>
                </a:solidFill>
                <a:latin typeface="Noto Sans Cond SemBd" panose="020B0502040504020204" pitchFamily="34" charset="0"/>
              </a:rPr>
              <a:t>Nome e área dos integrantes do grupo (ou individual)</a:t>
            </a:r>
          </a:p>
        </p:txBody>
      </p:sp>
    </p:spTree>
    <p:extLst>
      <p:ext uri="{BB962C8B-B14F-4D97-AF65-F5344CB8AC3E}">
        <p14:creationId xmlns:p14="http://schemas.microsoft.com/office/powerpoint/2010/main" val="368092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555ED4-D9C9-665A-07C6-832BABD01469}"/>
              </a:ext>
            </a:extLst>
          </p:cNvPr>
          <p:cNvSpPr txBox="1"/>
          <p:nvPr/>
        </p:nvSpPr>
        <p:spPr>
          <a:xfrm>
            <a:off x="0" y="148387"/>
            <a:ext cx="8323313" cy="44627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sz="2250" dirty="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</a:rPr>
              <a:t>Pergunta de negócio a ser respondida ou objetivo da análise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FB9120D-EA45-7828-D48C-963D6554514A}"/>
              </a:ext>
            </a:extLst>
          </p:cNvPr>
          <p:cNvSpPr txBox="1"/>
          <p:nvPr/>
        </p:nvSpPr>
        <p:spPr>
          <a:xfrm>
            <a:off x="540627" y="2432445"/>
            <a:ext cx="10846078" cy="1993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 b="1" dirty="0"/>
              <a:t>DICAS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00" dirty="0"/>
              <a:t>Não esqueça de </a:t>
            </a:r>
            <a:r>
              <a:rPr lang="pt-BR" sz="1600" b="1" dirty="0"/>
              <a:t>explicar o contexto:  </a:t>
            </a:r>
            <a:r>
              <a:rPr lang="pt-BR" sz="1600" dirty="0"/>
              <a:t>por que era necessário fazer essa análise;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00" dirty="0"/>
              <a:t>Lembre que os colegas que julgarão provavelmente não são da sua área. Explique termos e abreviaturas. Use uma </a:t>
            </a:r>
            <a:r>
              <a:rPr lang="pt-BR" sz="1600" b="1" dirty="0"/>
              <a:t>linguagem que todos possam entender;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600" dirty="0"/>
              <a:t>Se possível use </a:t>
            </a:r>
            <a:r>
              <a:rPr lang="pt-BR" sz="1600" b="1" dirty="0"/>
              <a:t>números, notícias</a:t>
            </a:r>
            <a:r>
              <a:rPr lang="pt-BR" sz="1600" dirty="0"/>
              <a:t>, enfim, informações para deixar claro o contexto e atrair a atenção para o seu projeto!</a:t>
            </a:r>
          </a:p>
        </p:txBody>
      </p:sp>
    </p:spTree>
    <p:extLst>
      <p:ext uri="{BB962C8B-B14F-4D97-AF65-F5344CB8AC3E}">
        <p14:creationId xmlns:p14="http://schemas.microsoft.com/office/powerpoint/2010/main" val="3225573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DF192A8-FEFF-6BC1-9BBD-63FCA02FF510}"/>
              </a:ext>
            </a:extLst>
          </p:cNvPr>
          <p:cNvSpPr txBox="1"/>
          <p:nvPr/>
        </p:nvSpPr>
        <p:spPr>
          <a:xfrm>
            <a:off x="143794" y="230165"/>
            <a:ext cx="8109557" cy="44627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sz="2300" dirty="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</a:rPr>
              <a:t>Qual é o tema central da análise de dados realizada?</a:t>
            </a:r>
            <a:endParaRPr lang="en-BR" sz="2300" dirty="0">
              <a:solidFill>
                <a:schemeClr val="bg2">
                  <a:lumMod val="25000"/>
                </a:schemeClr>
              </a:solidFill>
              <a:latin typeface="Roboto" panose="02000000000000000000" pitchFamily="2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4AC03A3-ABDB-7CDE-1785-3BDCAE3D4BC1}"/>
              </a:ext>
            </a:extLst>
          </p:cNvPr>
          <p:cNvSpPr txBox="1"/>
          <p:nvPr/>
        </p:nvSpPr>
        <p:spPr>
          <a:xfrm>
            <a:off x="758042" y="3244334"/>
            <a:ext cx="10675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b="1" dirty="0"/>
              <a:t>DICA </a:t>
            </a:r>
            <a:r>
              <a:rPr lang="pt-BR" dirty="0"/>
              <a:t>Tenha em mente que profissionais de outras áreas irão avaliar a análise. Quanto mais detalhes, melhor.</a:t>
            </a:r>
          </a:p>
        </p:txBody>
      </p:sp>
    </p:spTree>
    <p:extLst>
      <p:ext uri="{BB962C8B-B14F-4D97-AF65-F5344CB8AC3E}">
        <p14:creationId xmlns:p14="http://schemas.microsoft.com/office/powerpoint/2010/main" val="2199756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>
            <a:extLst>
              <a:ext uri="{FF2B5EF4-FFF2-40B4-BE49-F238E27FC236}">
                <a16:creationId xmlns:a16="http://schemas.microsoft.com/office/drawing/2014/main" id="{DF8D8EB3-AC0F-3DA1-DF7A-EF4A4EEA4299}"/>
              </a:ext>
            </a:extLst>
          </p:cNvPr>
          <p:cNvSpPr txBox="1"/>
          <p:nvPr/>
        </p:nvSpPr>
        <p:spPr>
          <a:xfrm>
            <a:off x="203171" y="188203"/>
            <a:ext cx="755141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pt-BR" sz="2400" b="0" i="0" dirty="0">
                <a:solidFill>
                  <a:schemeClr val="bg2">
                    <a:lumMod val="25000"/>
                  </a:schemeClr>
                </a:solidFill>
                <a:effectLst/>
                <a:latin typeface="Roboto" panose="02000000000000000000" pitchFamily="2" charset="0"/>
              </a:rPr>
              <a:t>Qual foi a pergunta de negócio que foi trabalhada?</a:t>
            </a:r>
            <a:endParaRPr lang="en-BR" sz="2400" b="1" dirty="0">
              <a:solidFill>
                <a:schemeClr val="bg2">
                  <a:lumMod val="25000"/>
                </a:schemeClr>
              </a:solidFill>
              <a:latin typeface="Noto Sans Cond SemBd" panose="020B0502040504020204" pitchFamily="34" charset="0"/>
              <a:ea typeface="Noto Sans Cond SemBd" panose="020B0502040504020204" pitchFamily="34" charset="0"/>
              <a:cs typeface="Noto Sans Cond SemBd" panose="020B050204050402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98DFA6A-FC88-5008-A1CE-34D5EA8B59DF}"/>
              </a:ext>
            </a:extLst>
          </p:cNvPr>
          <p:cNvSpPr txBox="1"/>
          <p:nvPr/>
        </p:nvSpPr>
        <p:spPr>
          <a:xfrm>
            <a:off x="2573483" y="3244334"/>
            <a:ext cx="85413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b="1" dirty="0"/>
              <a:t>DICA  </a:t>
            </a:r>
            <a:r>
              <a:rPr lang="pt-BR" dirty="0"/>
              <a:t>Tenha uma pergunta clara e objetiva para orientar a sua análise de dados</a:t>
            </a:r>
          </a:p>
        </p:txBody>
      </p:sp>
    </p:spTree>
    <p:extLst>
      <p:ext uri="{BB962C8B-B14F-4D97-AF65-F5344CB8AC3E}">
        <p14:creationId xmlns:p14="http://schemas.microsoft.com/office/powerpoint/2010/main" val="1199946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F20A680-E042-4BE3-227B-B5108E176777}"/>
              </a:ext>
            </a:extLst>
          </p:cNvPr>
          <p:cNvSpPr txBox="1"/>
          <p:nvPr/>
        </p:nvSpPr>
        <p:spPr>
          <a:xfrm>
            <a:off x="92036" y="56847"/>
            <a:ext cx="905196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</a:rPr>
              <a:t>Nos conte qual foi a jornada analítica de dados </a:t>
            </a:r>
            <a:br>
              <a:rPr lang="pt-BR" sz="2400" dirty="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</a:rPr>
            </a:br>
            <a:r>
              <a:rPr lang="pt-BR" sz="2400" dirty="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</a:rPr>
              <a:t>realizada e os principais resultados encontrados?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D5DA8A0-0FBA-A94B-8AD8-216FB69B275B}"/>
              </a:ext>
            </a:extLst>
          </p:cNvPr>
          <p:cNvSpPr txBox="1"/>
          <p:nvPr/>
        </p:nvSpPr>
        <p:spPr>
          <a:xfrm>
            <a:off x="1054924" y="3244334"/>
            <a:ext cx="100821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DICA</a:t>
            </a:r>
            <a:r>
              <a:rPr lang="pt-BR" dirty="0"/>
              <a:t> Conte uma história, destacando cada etapa (começo, meio e fim) e o impacto causado pela análise</a:t>
            </a:r>
          </a:p>
        </p:txBody>
      </p:sp>
    </p:spTree>
    <p:extLst>
      <p:ext uri="{BB962C8B-B14F-4D97-AF65-F5344CB8AC3E}">
        <p14:creationId xmlns:p14="http://schemas.microsoft.com/office/powerpoint/2010/main" val="459996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DBA392CD-BF7E-8922-6D54-39C6475E85E9}"/>
              </a:ext>
            </a:extLst>
          </p:cNvPr>
          <p:cNvSpPr txBox="1"/>
          <p:nvPr/>
        </p:nvSpPr>
        <p:spPr>
          <a:xfrm>
            <a:off x="44536" y="71250"/>
            <a:ext cx="8196943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300" dirty="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</a:rPr>
              <a:t>Quais foram as principais conclusões e insights relevantes</a:t>
            </a:r>
            <a:br>
              <a:rPr lang="pt-BR" sz="2300" dirty="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</a:rPr>
            </a:br>
            <a:r>
              <a:rPr lang="pt-BR" sz="2300" dirty="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</a:rPr>
              <a:t>que foram obtidos baseadas na sua jornada analítica?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E70E952C-0A8B-AF12-1FC2-661B9708E081}"/>
              </a:ext>
            </a:extLst>
          </p:cNvPr>
          <p:cNvSpPr txBox="1"/>
          <p:nvPr/>
        </p:nvSpPr>
        <p:spPr>
          <a:xfrm>
            <a:off x="1591293" y="3105834"/>
            <a:ext cx="96427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DICA</a:t>
            </a:r>
            <a:r>
              <a:rPr lang="pt-BR" dirty="0"/>
              <a:t> Explore os dados e os insights, de forma clara para que pessoas de outras áreas vejam </a:t>
            </a:r>
            <a:br>
              <a:rPr lang="pt-BR" dirty="0"/>
            </a:br>
            <a:r>
              <a:rPr lang="pt-BR" dirty="0"/>
              <a:t>e entendam os resultados alcançados.</a:t>
            </a:r>
          </a:p>
        </p:txBody>
      </p:sp>
    </p:spTree>
    <p:extLst>
      <p:ext uri="{BB962C8B-B14F-4D97-AF65-F5344CB8AC3E}">
        <p14:creationId xmlns:p14="http://schemas.microsoft.com/office/powerpoint/2010/main" val="3495821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8906B131-5812-CE40-2E87-D56AEE5EAF0C}"/>
              </a:ext>
            </a:extLst>
          </p:cNvPr>
          <p:cNvSpPr txBox="1"/>
          <p:nvPr/>
        </p:nvSpPr>
        <p:spPr>
          <a:xfrm>
            <a:off x="163286" y="25225"/>
            <a:ext cx="841069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300" dirty="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</a:rPr>
              <a:t>Na sua opinião, por que a sua análise de dados merece </a:t>
            </a:r>
            <a:br>
              <a:rPr lang="pt-BR" sz="2300" dirty="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</a:rPr>
            </a:br>
            <a:r>
              <a:rPr lang="pt-BR" sz="2300" dirty="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</a:rPr>
              <a:t>ser selecionada para ser apresentada no dia do evento?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0990FAC-FE0F-922D-7421-C32F788BB7FB}"/>
              </a:ext>
            </a:extLst>
          </p:cNvPr>
          <p:cNvSpPr txBox="1"/>
          <p:nvPr/>
        </p:nvSpPr>
        <p:spPr>
          <a:xfrm>
            <a:off x="1460665" y="3105834"/>
            <a:ext cx="908462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DICA</a:t>
            </a:r>
            <a:r>
              <a:rPr lang="pt-BR" dirty="0"/>
              <a:t> Com base na pergunta inicial e os resultados obtidos com a análise, convença a banca sobre a relevância da sua análise para a solução do problema encontrado</a:t>
            </a:r>
          </a:p>
        </p:txBody>
      </p:sp>
    </p:spTree>
    <p:extLst>
      <p:ext uri="{BB962C8B-B14F-4D97-AF65-F5344CB8AC3E}">
        <p14:creationId xmlns:p14="http://schemas.microsoft.com/office/powerpoint/2010/main" val="338518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63FF7B3-FAD5-A7DD-ACC3-6F46A525FA4C}"/>
              </a:ext>
            </a:extLst>
          </p:cNvPr>
          <p:cNvSpPr txBox="1"/>
          <p:nvPr/>
        </p:nvSpPr>
        <p:spPr>
          <a:xfrm>
            <a:off x="234538" y="183469"/>
            <a:ext cx="60979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dirty="0">
                <a:solidFill>
                  <a:schemeClr val="bg2">
                    <a:lumMod val="25000"/>
                  </a:schemeClr>
                </a:solidFill>
                <a:latin typeface="Roboto" panose="02000000000000000000" pitchFamily="2" charset="0"/>
              </a:rPr>
              <a:t>Análise de dados realizada</a:t>
            </a:r>
          </a:p>
        </p:txBody>
      </p:sp>
    </p:spTree>
    <p:extLst>
      <p:ext uri="{BB962C8B-B14F-4D97-AF65-F5344CB8AC3E}">
        <p14:creationId xmlns:p14="http://schemas.microsoft.com/office/powerpoint/2010/main" val="38252685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5075</TotalTime>
  <Words>285</Words>
  <Application>Microsoft Office PowerPoint</Application>
  <PresentationFormat>Widescreen</PresentationFormat>
  <Paragraphs>20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Noto Sans Cond SemBd</vt:lpstr>
      <vt:lpstr>Roboto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Sari {GreenewGroup}</dc:creator>
  <cp:lastModifiedBy>Thifany {GreenewGroup}</cp:lastModifiedBy>
  <cp:revision>8</cp:revision>
  <dcterms:created xsi:type="dcterms:W3CDTF">2023-03-24T14:34:27Z</dcterms:created>
  <dcterms:modified xsi:type="dcterms:W3CDTF">2023-07-13T17:45:13Z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791b42f-c435-42ca-9531-75a3f42aae3d_Enabled">
    <vt:lpwstr>true</vt:lpwstr>
  </property>
  <property fmtid="{D5CDD505-2E9C-101B-9397-08002B2CF9AE}" pid="3" name="MSIP_Label_4791b42f-c435-42ca-9531-75a3f42aae3d_SetDate">
    <vt:lpwstr>2023-03-24T19:45:51Z</vt:lpwstr>
  </property>
  <property fmtid="{D5CDD505-2E9C-101B-9397-08002B2CF9AE}" pid="4" name="MSIP_Label_4791b42f-c435-42ca-9531-75a3f42aae3d_Method">
    <vt:lpwstr>Privileged</vt:lpwstr>
  </property>
  <property fmtid="{D5CDD505-2E9C-101B-9397-08002B2CF9AE}" pid="5" name="MSIP_Label_4791b42f-c435-42ca-9531-75a3f42aae3d_Name">
    <vt:lpwstr>4791b42f-c435-42ca-9531-75a3f42aae3d</vt:lpwstr>
  </property>
  <property fmtid="{D5CDD505-2E9C-101B-9397-08002B2CF9AE}" pid="6" name="MSIP_Label_4791b42f-c435-42ca-9531-75a3f42aae3d_SiteId">
    <vt:lpwstr>7a916015-20ae-4ad1-9170-eefd915e9272</vt:lpwstr>
  </property>
  <property fmtid="{D5CDD505-2E9C-101B-9397-08002B2CF9AE}" pid="7" name="MSIP_Label_4791b42f-c435-42ca-9531-75a3f42aae3d_ActionId">
    <vt:lpwstr>1bd1cc2d-413b-407e-b451-c29b4f3659a7</vt:lpwstr>
  </property>
  <property fmtid="{D5CDD505-2E9C-101B-9397-08002B2CF9AE}" pid="8" name="MSIP_Label_4791b42f-c435-42ca-9531-75a3f42aae3d_ContentBits">
    <vt:lpwstr>0</vt:lpwstr>
  </property>
</Properties>
</file>

<file path=docProps/thumbnail.jpeg>
</file>